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comments/comment2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4"/>
  </p:notesMasterIdLst>
  <p:handoutMasterIdLst>
    <p:handoutMasterId r:id="rId15"/>
  </p:handoutMasterIdLst>
  <p:sldIdLst>
    <p:sldId id="323" r:id="rId7"/>
    <p:sldId id="428" r:id="rId8"/>
    <p:sldId id="429" r:id="rId9"/>
    <p:sldId id="324" r:id="rId10"/>
    <p:sldId id="430" r:id="rId11"/>
    <p:sldId id="432" r:id="rId12"/>
    <p:sldId id="431" r:id="rId13"/>
  </p:sldIdLst>
  <p:sldSz cx="9144000" cy="6858000" type="screen4x3"/>
  <p:notesSz cx="7023100" cy="9309100"/>
  <p:custDataLst>
    <p:tags r:id="rId16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1518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tags" Target="tags/tag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5" Type="http://schemas.openxmlformats.org/officeDocument/2006/relationships/slideMaster" Target="slideMasters/slideMaster2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4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25-Feb-19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25-Feb-19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1.jp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5" Type="http://schemas.openxmlformats.org/officeDocument/2006/relationships/slideLayout" Target="../slideLayouts/slideLayout12.xml"/><Relationship Id="rId10" Type="http://schemas.openxmlformats.org/officeDocument/2006/relationships/image" Target="../media/image13.png"/><Relationship Id="rId4" Type="http://schemas.openxmlformats.org/officeDocument/2006/relationships/slideLayout" Target="../slideLayouts/slideLayout1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0" r:link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588150"/>
            <a:ext cx="8048708" cy="1852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912302"/>
            <a:ext cx="8048708" cy="18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3" y="5127605"/>
            <a:ext cx="7029975" cy="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4059</TotalTime>
  <Words>222</Words>
  <Application>Microsoft Office PowerPoint</Application>
  <PresentationFormat>On-screen Show (4:3)</PresentationFormat>
  <Paragraphs>86</Paragraphs>
  <Slides>7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9" baseType="lpstr">
      <vt:lpstr>Arial</vt:lpstr>
      <vt:lpstr>Calibri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299</cp:revision>
  <cp:lastPrinted>2015-07-29T21:30:37Z</cp:lastPrinted>
  <dcterms:created xsi:type="dcterms:W3CDTF">2017-09-21T08:49:16Z</dcterms:created>
  <dcterms:modified xsi:type="dcterms:W3CDTF">2019-02-25T16:13:27Z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